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64" r:id="rId4"/>
    <p:sldId id="266" r:id="rId5"/>
    <p:sldId id="267" r:id="rId6"/>
    <p:sldId id="268" r:id="rId7"/>
    <p:sldId id="269" r:id="rId8"/>
    <p:sldId id="270" r:id="rId9"/>
    <p:sldId id="273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9C0B3-A4FF-494D-880B-DE203EDFCA97}" v="42" dt="2025-01-16T00:14:11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101" d="100"/>
          <a:sy n="101" d="100"/>
        </p:scale>
        <p:origin x="11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ias" userId="b3adb88a120ebb95" providerId="LiveId" clId="{8039C0B3-A4FF-494D-880B-DE203EDFCA97}"/>
    <pc:docChg chg="undo custSel addSld delSld modSld sldOrd">
      <pc:chgData name="Nathaniel Sias" userId="b3adb88a120ebb95" providerId="LiveId" clId="{8039C0B3-A4FF-494D-880B-DE203EDFCA97}" dt="2025-01-17T16:31:43.489" v="1771" actId="47"/>
      <pc:docMkLst>
        <pc:docMk/>
      </pc:docMkLst>
      <pc:sldChg chg="del">
        <pc:chgData name="Nathaniel Sias" userId="b3adb88a120ebb95" providerId="LiveId" clId="{8039C0B3-A4FF-494D-880B-DE203EDFCA97}" dt="2025-01-15T23:29:12.733" v="0" actId="47"/>
        <pc:sldMkLst>
          <pc:docMk/>
          <pc:sldMk cId="3978131806" sldId="257"/>
        </pc:sldMkLst>
      </pc:sldChg>
      <pc:sldChg chg="modSp mod ord">
        <pc:chgData name="Nathaniel Sias" userId="b3adb88a120ebb95" providerId="LiveId" clId="{8039C0B3-A4FF-494D-880B-DE203EDFCA97}" dt="2025-01-16T00:14:06.543" v="1768"/>
        <pc:sldMkLst>
          <pc:docMk/>
          <pc:sldMk cId="3072199872" sldId="258"/>
        </pc:sldMkLst>
        <pc:spChg chg="mod">
          <ac:chgData name="Nathaniel Sias" userId="b3adb88a120ebb95" providerId="LiveId" clId="{8039C0B3-A4FF-494D-880B-DE203EDFCA97}" dt="2025-01-15T23:38:19.488" v="248"/>
          <ac:spMkLst>
            <pc:docMk/>
            <pc:sldMk cId="3072199872" sldId="258"/>
            <ac:spMk id="2" creationId="{EBA24E5F-90E4-BEE0-1D94-EEBFAEB79627}"/>
          </ac:spMkLst>
        </pc:spChg>
        <pc:spChg chg="mod">
          <ac:chgData name="Nathaniel Sias" userId="b3adb88a120ebb95" providerId="LiveId" clId="{8039C0B3-A4FF-494D-880B-DE203EDFCA97}" dt="2025-01-15T23:38:31.829" v="250" actId="20577"/>
          <ac:spMkLst>
            <pc:docMk/>
            <pc:sldMk cId="3072199872" sldId="258"/>
            <ac:spMk id="4" creationId="{C90230DE-6CB3-9934-FBDA-08EFC4080BD3}"/>
          </ac:spMkLst>
        </pc:spChg>
      </pc:sldChg>
      <pc:sldChg chg="del">
        <pc:chgData name="Nathaniel Sias" userId="b3adb88a120ebb95" providerId="LiveId" clId="{8039C0B3-A4FF-494D-880B-DE203EDFCA97}" dt="2025-01-15T23:38:40.671" v="251" actId="47"/>
        <pc:sldMkLst>
          <pc:docMk/>
          <pc:sldMk cId="2684167668" sldId="259"/>
        </pc:sldMkLst>
      </pc:sldChg>
      <pc:sldChg chg="modSp mod">
        <pc:chgData name="Nathaniel Sias" userId="b3adb88a120ebb95" providerId="LiveId" clId="{8039C0B3-A4FF-494D-880B-DE203EDFCA97}" dt="2025-01-15T23:58:52.675" v="1161" actId="255"/>
        <pc:sldMkLst>
          <pc:docMk/>
          <pc:sldMk cId="342931358" sldId="260"/>
        </pc:sldMkLst>
        <pc:spChg chg="mod">
          <ac:chgData name="Nathaniel Sias" userId="b3adb88a120ebb95" providerId="LiveId" clId="{8039C0B3-A4FF-494D-880B-DE203EDFCA97}" dt="2025-01-15T23:57:49.314" v="1144"/>
          <ac:spMkLst>
            <pc:docMk/>
            <pc:sldMk cId="342931358" sldId="260"/>
            <ac:spMk id="2" creationId="{BA56D7F4-4B89-AD89-C076-038D54587607}"/>
          </ac:spMkLst>
        </pc:spChg>
        <pc:spChg chg="mod">
          <ac:chgData name="Nathaniel Sias" userId="b3adb88a120ebb95" providerId="LiveId" clId="{8039C0B3-A4FF-494D-880B-DE203EDFCA97}" dt="2025-01-15T23:58:52.675" v="1161" actId="255"/>
          <ac:spMkLst>
            <pc:docMk/>
            <pc:sldMk cId="342931358" sldId="260"/>
            <ac:spMk id="3" creationId="{07C11668-414E-52C5-7789-FA308C0180D6}"/>
          </ac:spMkLst>
        </pc:spChg>
      </pc:sldChg>
      <pc:sldChg chg="modSp del mod">
        <pc:chgData name="Nathaniel Sias" userId="b3adb88a120ebb95" providerId="LiveId" clId="{8039C0B3-A4FF-494D-880B-DE203EDFCA97}" dt="2025-01-17T16:31:42.351" v="1770" actId="47"/>
        <pc:sldMkLst>
          <pc:docMk/>
          <pc:sldMk cId="3837268848" sldId="261"/>
        </pc:sldMkLst>
      </pc:sldChg>
      <pc:sldChg chg="addSp delSp modSp del mod">
        <pc:chgData name="Nathaniel Sias" userId="b3adb88a120ebb95" providerId="LiveId" clId="{8039C0B3-A4FF-494D-880B-DE203EDFCA97}" dt="2025-01-17T16:31:43.489" v="1771" actId="47"/>
        <pc:sldMkLst>
          <pc:docMk/>
          <pc:sldMk cId="272062550" sldId="262"/>
        </pc:sldMkLst>
      </pc:sldChg>
      <pc:sldChg chg="del">
        <pc:chgData name="Nathaniel Sias" userId="b3adb88a120ebb95" providerId="LiveId" clId="{8039C0B3-A4FF-494D-880B-DE203EDFCA97}" dt="2025-01-15T23:29:17.747" v="2" actId="47"/>
        <pc:sldMkLst>
          <pc:docMk/>
          <pc:sldMk cId="2948091950" sldId="263"/>
        </pc:sldMkLst>
      </pc:sldChg>
      <pc:sldChg chg="addSp delSp modSp mod ord setBg addAnim delAnim">
        <pc:chgData name="Nathaniel Sias" userId="b3adb88a120ebb95" providerId="LiveId" clId="{8039C0B3-A4FF-494D-880B-DE203EDFCA97}" dt="2025-01-15T23:37:04.867" v="193"/>
        <pc:sldMkLst>
          <pc:docMk/>
          <pc:sldMk cId="1830982388" sldId="264"/>
        </pc:sldMkLst>
        <pc:spChg chg="mod ord">
          <ac:chgData name="Nathaniel Sias" userId="b3adb88a120ebb95" providerId="LiveId" clId="{8039C0B3-A4FF-494D-880B-DE203EDFCA97}" dt="2025-01-15T23:36:53.030" v="191" actId="14100"/>
          <ac:spMkLst>
            <pc:docMk/>
            <pc:sldMk cId="1830982388" sldId="264"/>
            <ac:spMk id="2" creationId="{01BDE727-479E-A12E-7BC6-0C0B1743D491}"/>
          </ac:spMkLst>
        </pc:spChg>
        <pc:spChg chg="add">
          <ac:chgData name="Nathaniel Sias" userId="b3adb88a120ebb95" providerId="LiveId" clId="{8039C0B3-A4FF-494D-880B-DE203EDFCA97}" dt="2025-01-15T23:33:29.237" v="69" actId="26606"/>
          <ac:spMkLst>
            <pc:docMk/>
            <pc:sldMk cId="1830982388" sldId="264"/>
            <ac:spMk id="27" creationId="{D1520B01-A2E4-41C2-8A8F-7683F250890E}"/>
          </ac:spMkLst>
        </pc:spChg>
        <pc:grpChg chg="add">
          <ac:chgData name="Nathaniel Sias" userId="b3adb88a120ebb95" providerId="LiveId" clId="{8039C0B3-A4FF-494D-880B-DE203EDFCA97}" dt="2025-01-15T23:33:29.237" v="69" actId="26606"/>
          <ac:grpSpMkLst>
            <pc:docMk/>
            <pc:sldMk cId="1830982388" sldId="264"/>
            <ac:grpSpMk id="20" creationId="{066EE5A2-0D35-4D6A-A5C7-1CA91F740684}"/>
          </ac:grpSpMkLst>
        </pc:grpChg>
        <pc:grpChg chg="add">
          <ac:chgData name="Nathaniel Sias" userId="b3adb88a120ebb95" providerId="LiveId" clId="{8039C0B3-A4FF-494D-880B-DE203EDFCA97}" dt="2025-01-15T23:33:29.237" v="69" actId="26606"/>
          <ac:grpSpMkLst>
            <pc:docMk/>
            <pc:sldMk cId="1830982388" sldId="264"/>
            <ac:grpSpMk id="24" creationId="{56AA1647-0DA6-4A17-B3E1-95D61BD54714}"/>
          </ac:grpSpMkLst>
        </pc:grpChg>
        <pc:grpChg chg="add">
          <ac:chgData name="Nathaniel Sias" userId="b3adb88a120ebb95" providerId="LiveId" clId="{8039C0B3-A4FF-494D-880B-DE203EDFCA97}" dt="2025-01-15T23:33:29.237" v="69" actId="26606"/>
          <ac:grpSpMkLst>
            <pc:docMk/>
            <pc:sldMk cId="1830982388" sldId="264"/>
            <ac:grpSpMk id="28" creationId="{08D20F07-CD49-4F17-BC00-9429DA80C502}"/>
          </ac:grpSpMkLst>
        </pc:grpChg>
        <pc:grpChg chg="add">
          <ac:chgData name="Nathaniel Sias" userId="b3adb88a120ebb95" providerId="LiveId" clId="{8039C0B3-A4FF-494D-880B-DE203EDFCA97}" dt="2025-01-15T23:33:29.237" v="69" actId="26606"/>
          <ac:grpSpMkLst>
            <pc:docMk/>
            <pc:sldMk cId="1830982388" sldId="264"/>
            <ac:grpSpMk id="31" creationId="{1F634C0A-A487-42AF-8DFD-4DAD62FE92BF}"/>
          </ac:grpSpMkLst>
        </pc:grpChg>
        <pc:picChg chg="add mod ord">
          <ac:chgData name="Nathaniel Sias" userId="b3adb88a120ebb95" providerId="LiveId" clId="{8039C0B3-A4FF-494D-880B-DE203EDFCA97}" dt="2025-01-15T23:33:29.237" v="69" actId="26606"/>
          <ac:picMkLst>
            <pc:docMk/>
            <pc:sldMk cId="1830982388" sldId="264"/>
            <ac:picMk id="7" creationId="{FEF09554-730D-6808-7B67-B195AA06E896}"/>
          </ac:picMkLst>
        </pc:picChg>
        <pc:picChg chg="add mod ord modCrop">
          <ac:chgData name="Nathaniel Sias" userId="b3adb88a120ebb95" providerId="LiveId" clId="{8039C0B3-A4FF-494D-880B-DE203EDFCA97}" dt="2025-01-15T23:33:29.237" v="69" actId="26606"/>
          <ac:picMkLst>
            <pc:docMk/>
            <pc:sldMk cId="1830982388" sldId="264"/>
            <ac:picMk id="9" creationId="{C2A2081C-6545-C304-3EE9-984E2BDEF37E}"/>
          </ac:picMkLst>
        </pc:picChg>
      </pc:sldChg>
      <pc:sldChg chg="delSp add del setBg delDesignElem">
        <pc:chgData name="Nathaniel Sias" userId="b3adb88a120ebb95" providerId="LiveId" clId="{8039C0B3-A4FF-494D-880B-DE203EDFCA97}" dt="2025-01-15T23:46:44.189" v="515" actId="47"/>
        <pc:sldMkLst>
          <pc:docMk/>
          <pc:sldMk cId="1090261121" sldId="265"/>
        </pc:sldMkLst>
      </pc:sldChg>
      <pc:sldChg chg="del">
        <pc:chgData name="Nathaniel Sias" userId="b3adb88a120ebb95" providerId="LiveId" clId="{8039C0B3-A4FF-494D-880B-DE203EDFCA97}" dt="2025-01-15T23:34:48.375" v="87" actId="47"/>
        <pc:sldMkLst>
          <pc:docMk/>
          <pc:sldMk cId="1408116446" sldId="265"/>
        </pc:sldMkLst>
      </pc:sldChg>
      <pc:sldChg chg="modSp add mod">
        <pc:chgData name="Nathaniel Sias" userId="b3adb88a120ebb95" providerId="LiveId" clId="{8039C0B3-A4FF-494D-880B-DE203EDFCA97}" dt="2025-01-15T23:39:47.792" v="281" actId="20577"/>
        <pc:sldMkLst>
          <pc:docMk/>
          <pc:sldMk cId="1845403159" sldId="266"/>
        </pc:sldMkLst>
        <pc:spChg chg="mod">
          <ac:chgData name="Nathaniel Sias" userId="b3adb88a120ebb95" providerId="LiveId" clId="{8039C0B3-A4FF-494D-880B-DE203EDFCA97}" dt="2025-01-15T23:39:06.933" v="266" actId="5793"/>
          <ac:spMkLst>
            <pc:docMk/>
            <pc:sldMk cId="1845403159" sldId="266"/>
            <ac:spMk id="2" creationId="{4FA0F3BA-7B62-4DAC-4E9F-C47D73A8EAF1}"/>
          </ac:spMkLst>
        </pc:spChg>
        <pc:spChg chg="mod">
          <ac:chgData name="Nathaniel Sias" userId="b3adb88a120ebb95" providerId="LiveId" clId="{8039C0B3-A4FF-494D-880B-DE203EDFCA97}" dt="2025-01-15T23:39:47.792" v="281" actId="20577"/>
          <ac:spMkLst>
            <pc:docMk/>
            <pc:sldMk cId="1845403159" sldId="266"/>
            <ac:spMk id="3" creationId="{CC06498D-7C4E-A4E5-5E38-863681A8FC43}"/>
          </ac:spMkLst>
        </pc:spChg>
      </pc:sldChg>
      <pc:sldChg chg="del">
        <pc:chgData name="Nathaniel Sias" userId="b3adb88a120ebb95" providerId="LiveId" clId="{8039C0B3-A4FF-494D-880B-DE203EDFCA97}" dt="2025-01-15T23:34:49.346" v="88" actId="47"/>
        <pc:sldMkLst>
          <pc:docMk/>
          <pc:sldMk cId="4061509391" sldId="266"/>
        </pc:sldMkLst>
      </pc:sldChg>
      <pc:sldChg chg="modSp add mod">
        <pc:chgData name="Nathaniel Sias" userId="b3adb88a120ebb95" providerId="LiveId" clId="{8039C0B3-A4FF-494D-880B-DE203EDFCA97}" dt="2025-01-15T23:41:35.445" v="298" actId="1076"/>
        <pc:sldMkLst>
          <pc:docMk/>
          <pc:sldMk cId="3230348013" sldId="267"/>
        </pc:sldMkLst>
        <pc:spChg chg="mod">
          <ac:chgData name="Nathaniel Sias" userId="b3adb88a120ebb95" providerId="LiveId" clId="{8039C0B3-A4FF-494D-880B-DE203EDFCA97}" dt="2025-01-15T23:40:05.122" v="283"/>
          <ac:spMkLst>
            <pc:docMk/>
            <pc:sldMk cId="3230348013" sldId="267"/>
            <ac:spMk id="2" creationId="{66749F5A-EF4F-7F99-3F6D-F1CB713035D5}"/>
          </ac:spMkLst>
        </pc:spChg>
        <pc:spChg chg="mod">
          <ac:chgData name="Nathaniel Sias" userId="b3adb88a120ebb95" providerId="LiveId" clId="{8039C0B3-A4FF-494D-880B-DE203EDFCA97}" dt="2025-01-15T23:41:35.445" v="298" actId="1076"/>
          <ac:spMkLst>
            <pc:docMk/>
            <pc:sldMk cId="3230348013" sldId="267"/>
            <ac:spMk id="3" creationId="{5305EF32-D4B1-DFBA-2480-628EF2673846}"/>
          </ac:spMkLst>
        </pc:spChg>
        <pc:picChg chg="ord">
          <ac:chgData name="Nathaniel Sias" userId="b3adb88a120ebb95" providerId="LiveId" clId="{8039C0B3-A4FF-494D-880B-DE203EDFCA97}" dt="2025-01-15T23:41:27.919" v="296" actId="167"/>
          <ac:picMkLst>
            <pc:docMk/>
            <pc:sldMk cId="3230348013" sldId="267"/>
            <ac:picMk id="6" creationId="{F03F9AF6-F7F2-89F9-856D-DECC7526AF40}"/>
          </ac:picMkLst>
        </pc:picChg>
      </pc:sldChg>
      <pc:sldChg chg="del">
        <pc:chgData name="Nathaniel Sias" userId="b3adb88a120ebb95" providerId="LiveId" clId="{8039C0B3-A4FF-494D-880B-DE203EDFCA97}" dt="2025-01-15T23:29:14.850" v="1" actId="47"/>
        <pc:sldMkLst>
          <pc:docMk/>
          <pc:sldMk cId="4093794772" sldId="267"/>
        </pc:sldMkLst>
      </pc:sldChg>
      <pc:sldChg chg="modSp add mod">
        <pc:chgData name="Nathaniel Sias" userId="b3adb88a120ebb95" providerId="LiveId" clId="{8039C0B3-A4FF-494D-880B-DE203EDFCA97}" dt="2025-01-15T23:42:07.874" v="305" actId="207"/>
        <pc:sldMkLst>
          <pc:docMk/>
          <pc:sldMk cId="2864268448" sldId="268"/>
        </pc:sldMkLst>
        <pc:spChg chg="mod">
          <ac:chgData name="Nathaniel Sias" userId="b3adb88a120ebb95" providerId="LiveId" clId="{8039C0B3-A4FF-494D-880B-DE203EDFCA97}" dt="2025-01-15T23:42:07.874" v="305" actId="207"/>
          <ac:spMkLst>
            <pc:docMk/>
            <pc:sldMk cId="2864268448" sldId="268"/>
            <ac:spMk id="3" creationId="{3B883891-EBFE-E6A9-3F18-8F0EAC4A716E}"/>
          </ac:spMkLst>
        </pc:spChg>
        <pc:picChg chg="ord">
          <ac:chgData name="Nathaniel Sias" userId="b3adb88a120ebb95" providerId="LiveId" clId="{8039C0B3-A4FF-494D-880B-DE203EDFCA97}" dt="2025-01-15T23:41:04.962" v="291" actId="167"/>
          <ac:picMkLst>
            <pc:docMk/>
            <pc:sldMk cId="2864268448" sldId="268"/>
            <ac:picMk id="6" creationId="{25934813-2648-7F15-D5EC-F18F58630727}"/>
          </ac:picMkLst>
        </pc:picChg>
      </pc:sldChg>
      <pc:sldChg chg="modSp add mod">
        <pc:chgData name="Nathaniel Sias" userId="b3adb88a120ebb95" providerId="LiveId" clId="{8039C0B3-A4FF-494D-880B-DE203EDFCA97}" dt="2025-01-15T23:42:44.304" v="312" actId="1076"/>
        <pc:sldMkLst>
          <pc:docMk/>
          <pc:sldMk cId="3586143937" sldId="269"/>
        </pc:sldMkLst>
        <pc:spChg chg="mod">
          <ac:chgData name="Nathaniel Sias" userId="b3adb88a120ebb95" providerId="LiveId" clId="{8039C0B3-A4FF-494D-880B-DE203EDFCA97}" dt="2025-01-15T23:42:44.304" v="312" actId="1076"/>
          <ac:spMkLst>
            <pc:docMk/>
            <pc:sldMk cId="3586143937" sldId="269"/>
            <ac:spMk id="3" creationId="{248A96B2-2BFA-31F5-DB1D-D390EFF609E4}"/>
          </ac:spMkLst>
        </pc:spChg>
      </pc:sldChg>
      <pc:sldChg chg="delSp modSp add mod">
        <pc:chgData name="Nathaniel Sias" userId="b3adb88a120ebb95" providerId="LiveId" clId="{8039C0B3-A4FF-494D-880B-DE203EDFCA97}" dt="2025-01-15T23:45:50.649" v="485" actId="113"/>
        <pc:sldMkLst>
          <pc:docMk/>
          <pc:sldMk cId="2972397969" sldId="270"/>
        </pc:sldMkLst>
        <pc:spChg chg="mod">
          <ac:chgData name="Nathaniel Sias" userId="b3adb88a120ebb95" providerId="LiveId" clId="{8039C0B3-A4FF-494D-880B-DE203EDFCA97}" dt="2025-01-15T23:45:50.649" v="485" actId="113"/>
          <ac:spMkLst>
            <pc:docMk/>
            <pc:sldMk cId="2972397969" sldId="270"/>
            <ac:spMk id="2" creationId="{42CE9399-1D1A-F8FF-F887-5032F336859E}"/>
          </ac:spMkLst>
        </pc:spChg>
      </pc:sldChg>
      <pc:sldChg chg="modSp add mod">
        <pc:chgData name="Nathaniel Sias" userId="b3adb88a120ebb95" providerId="LiveId" clId="{8039C0B3-A4FF-494D-880B-DE203EDFCA97}" dt="2025-01-15T23:47:20.070" v="519" actId="113"/>
        <pc:sldMkLst>
          <pc:docMk/>
          <pc:sldMk cId="1050213678" sldId="271"/>
        </pc:sldMkLst>
        <pc:spChg chg="mod">
          <ac:chgData name="Nathaniel Sias" userId="b3adb88a120ebb95" providerId="LiveId" clId="{8039C0B3-A4FF-494D-880B-DE203EDFCA97}" dt="2025-01-15T23:47:20.070" v="519" actId="113"/>
          <ac:spMkLst>
            <pc:docMk/>
            <pc:sldMk cId="1050213678" sldId="271"/>
            <ac:spMk id="2" creationId="{C92815BA-CC4C-0E80-9F49-62A2803C2198}"/>
          </ac:spMkLst>
        </pc:spChg>
      </pc:sldChg>
      <pc:sldChg chg="modSp add mod">
        <pc:chgData name="Nathaniel Sias" userId="b3adb88a120ebb95" providerId="LiveId" clId="{8039C0B3-A4FF-494D-880B-DE203EDFCA97}" dt="2025-01-15T23:48:37.928" v="605" actId="207"/>
        <pc:sldMkLst>
          <pc:docMk/>
          <pc:sldMk cId="1440364334" sldId="273"/>
        </pc:sldMkLst>
        <pc:spChg chg="mod">
          <ac:chgData name="Nathaniel Sias" userId="b3adb88a120ebb95" providerId="LiveId" clId="{8039C0B3-A4FF-494D-880B-DE203EDFCA97}" dt="2025-01-15T23:48:37.928" v="605" actId="207"/>
          <ac:spMkLst>
            <pc:docMk/>
            <pc:sldMk cId="1440364334" sldId="273"/>
            <ac:spMk id="2" creationId="{1A762FEF-2784-7ADA-2D07-6676B922982B}"/>
          </ac:spMkLst>
        </pc:spChg>
      </pc:sldChg>
      <pc:sldChg chg="modSp add mod">
        <pc:chgData name="Nathaniel Sias" userId="b3adb88a120ebb95" providerId="LiveId" clId="{8039C0B3-A4FF-494D-880B-DE203EDFCA97}" dt="2025-01-15T23:53:38.188" v="846" actId="20577"/>
        <pc:sldMkLst>
          <pc:docMk/>
          <pc:sldMk cId="2098594487" sldId="274"/>
        </pc:sldMkLst>
        <pc:spChg chg="mod">
          <ac:chgData name="Nathaniel Sias" userId="b3adb88a120ebb95" providerId="LiveId" clId="{8039C0B3-A4FF-494D-880B-DE203EDFCA97}" dt="2025-01-15T23:53:38.188" v="846" actId="20577"/>
          <ac:spMkLst>
            <pc:docMk/>
            <pc:sldMk cId="2098594487" sldId="274"/>
            <ac:spMk id="2" creationId="{DEA0F7CA-A777-69AF-0676-3C9228522954}"/>
          </ac:spMkLst>
        </pc:spChg>
      </pc:sldChg>
      <pc:sldChg chg="modSp add mod">
        <pc:chgData name="Nathaniel Sias" userId="b3adb88a120ebb95" providerId="LiveId" clId="{8039C0B3-A4FF-494D-880B-DE203EDFCA97}" dt="2025-01-15T23:51:43.887" v="745" actId="20577"/>
        <pc:sldMkLst>
          <pc:docMk/>
          <pc:sldMk cId="3590100008" sldId="275"/>
        </pc:sldMkLst>
        <pc:spChg chg="mod">
          <ac:chgData name="Nathaniel Sias" userId="b3adb88a120ebb95" providerId="LiveId" clId="{8039C0B3-A4FF-494D-880B-DE203EDFCA97}" dt="2025-01-15T23:51:43.887" v="745" actId="20577"/>
          <ac:spMkLst>
            <pc:docMk/>
            <pc:sldMk cId="3590100008" sldId="275"/>
            <ac:spMk id="2" creationId="{C3C57E0B-EB3F-04DB-A900-C3CDF284A91A}"/>
          </ac:spMkLst>
        </pc:spChg>
      </pc:sldChg>
      <pc:sldChg chg="modSp add mod">
        <pc:chgData name="Nathaniel Sias" userId="b3adb88a120ebb95" providerId="LiveId" clId="{8039C0B3-A4FF-494D-880B-DE203EDFCA97}" dt="2025-01-15T23:54:03.910" v="848" actId="1076"/>
        <pc:sldMkLst>
          <pc:docMk/>
          <pc:sldMk cId="1849134799" sldId="276"/>
        </pc:sldMkLst>
        <pc:spChg chg="mod">
          <ac:chgData name="Nathaniel Sias" userId="b3adb88a120ebb95" providerId="LiveId" clId="{8039C0B3-A4FF-494D-880B-DE203EDFCA97}" dt="2025-01-15T23:54:03.910" v="848" actId="1076"/>
          <ac:spMkLst>
            <pc:docMk/>
            <pc:sldMk cId="1849134799" sldId="276"/>
            <ac:spMk id="2" creationId="{16644037-9E90-646B-6580-109748348C3F}"/>
          </ac:spMkLst>
        </pc:spChg>
      </pc:sldChg>
      <pc:sldChg chg="modSp add mod">
        <pc:chgData name="Nathaniel Sias" userId="b3adb88a120ebb95" providerId="LiveId" clId="{8039C0B3-A4FF-494D-880B-DE203EDFCA97}" dt="2025-01-15T23:52:44.549" v="810" actId="115"/>
        <pc:sldMkLst>
          <pc:docMk/>
          <pc:sldMk cId="533934938" sldId="277"/>
        </pc:sldMkLst>
        <pc:spChg chg="mod">
          <ac:chgData name="Nathaniel Sias" userId="b3adb88a120ebb95" providerId="LiveId" clId="{8039C0B3-A4FF-494D-880B-DE203EDFCA97}" dt="2025-01-15T23:52:44.549" v="810" actId="115"/>
          <ac:spMkLst>
            <pc:docMk/>
            <pc:sldMk cId="533934938" sldId="277"/>
            <ac:spMk id="2" creationId="{9CCF2B24-0D25-C255-BA35-06B9CDD8D381}"/>
          </ac:spMkLst>
        </pc:spChg>
      </pc:sldChg>
      <pc:sldChg chg="modSp add mod">
        <pc:chgData name="Nathaniel Sias" userId="b3adb88a120ebb95" providerId="LiveId" clId="{8039C0B3-A4FF-494D-880B-DE203EDFCA97}" dt="2025-01-16T00:08:42.639" v="1723" actId="20577"/>
        <pc:sldMkLst>
          <pc:docMk/>
          <pc:sldMk cId="3756165144" sldId="278"/>
        </pc:sldMkLst>
        <pc:spChg chg="mod">
          <ac:chgData name="Nathaniel Sias" userId="b3adb88a120ebb95" providerId="LiveId" clId="{8039C0B3-A4FF-494D-880B-DE203EDFCA97}" dt="2025-01-15T23:54:55.433" v="880" actId="20577"/>
          <ac:spMkLst>
            <pc:docMk/>
            <pc:sldMk cId="3756165144" sldId="278"/>
            <ac:spMk id="2" creationId="{983F948E-80F5-B84F-ACB1-189643B304E8}"/>
          </ac:spMkLst>
        </pc:spChg>
        <pc:spChg chg="mod">
          <ac:chgData name="Nathaniel Sias" userId="b3adb88a120ebb95" providerId="LiveId" clId="{8039C0B3-A4FF-494D-880B-DE203EDFCA97}" dt="2025-01-16T00:08:42.639" v="1723" actId="20577"/>
          <ac:spMkLst>
            <pc:docMk/>
            <pc:sldMk cId="3756165144" sldId="278"/>
            <ac:spMk id="4" creationId="{53743B47-CAED-9EBD-7D36-250556FA129D}"/>
          </ac:spMkLst>
        </pc:spChg>
      </pc:sldChg>
      <pc:sldChg chg="add del">
        <pc:chgData name="Nathaniel Sias" userId="b3adb88a120ebb95" providerId="LiveId" clId="{8039C0B3-A4FF-494D-880B-DE203EDFCA97}" dt="2025-01-15T23:54:40.638" v="850" actId="47"/>
        <pc:sldMkLst>
          <pc:docMk/>
          <pc:sldMk cId="4012700987" sldId="278"/>
        </pc:sldMkLst>
      </pc:sldChg>
      <pc:sldChg chg="modSp add mod">
        <pc:chgData name="Nathaniel Sias" userId="b3adb88a120ebb95" providerId="LiveId" clId="{8039C0B3-A4FF-494D-880B-DE203EDFCA97}" dt="2025-01-15T23:56:04.443" v="993" actId="20577"/>
        <pc:sldMkLst>
          <pc:docMk/>
          <pc:sldMk cId="249364301" sldId="279"/>
        </pc:sldMkLst>
        <pc:spChg chg="mod">
          <ac:chgData name="Nathaniel Sias" userId="b3adb88a120ebb95" providerId="LiveId" clId="{8039C0B3-A4FF-494D-880B-DE203EDFCA97}" dt="2025-01-15T23:56:04.443" v="993" actId="20577"/>
          <ac:spMkLst>
            <pc:docMk/>
            <pc:sldMk cId="249364301" sldId="279"/>
            <ac:spMk id="2" creationId="{996226EB-9E45-3E91-C47F-CEB2BC3C5A66}"/>
          </ac:spMkLst>
        </pc:spChg>
      </pc:sldChg>
      <pc:sldChg chg="modSp add mod">
        <pc:chgData name="Nathaniel Sias" userId="b3adb88a120ebb95" providerId="LiveId" clId="{8039C0B3-A4FF-494D-880B-DE203EDFCA97}" dt="2025-01-15T23:57:26.669" v="1143" actId="1076"/>
        <pc:sldMkLst>
          <pc:docMk/>
          <pc:sldMk cId="45143699" sldId="280"/>
        </pc:sldMkLst>
        <pc:spChg chg="mod">
          <ac:chgData name="Nathaniel Sias" userId="b3adb88a120ebb95" providerId="LiveId" clId="{8039C0B3-A4FF-494D-880B-DE203EDFCA97}" dt="2025-01-15T23:57:26.669" v="1143" actId="1076"/>
          <ac:spMkLst>
            <pc:docMk/>
            <pc:sldMk cId="45143699" sldId="280"/>
            <ac:spMk id="2" creationId="{39C3DCD2-E407-B7AD-46DC-9ED3D2604FCB}"/>
          </ac:spMkLst>
        </pc:spChg>
      </pc:sldChg>
      <pc:sldChg chg="modSp add mod">
        <pc:chgData name="Nathaniel Sias" userId="b3adb88a120ebb95" providerId="LiveId" clId="{8039C0B3-A4FF-494D-880B-DE203EDFCA97}" dt="2025-01-15T23:59:44.905" v="1172" actId="207"/>
        <pc:sldMkLst>
          <pc:docMk/>
          <pc:sldMk cId="2164083571" sldId="281"/>
        </pc:sldMkLst>
        <pc:spChg chg="mod">
          <ac:chgData name="Nathaniel Sias" userId="b3adb88a120ebb95" providerId="LiveId" clId="{8039C0B3-A4FF-494D-880B-DE203EDFCA97}" dt="2025-01-15T23:59:44.905" v="1172" actId="207"/>
          <ac:spMkLst>
            <pc:docMk/>
            <pc:sldMk cId="2164083571" sldId="281"/>
            <ac:spMk id="3" creationId="{6CB3E28B-F10B-60EE-085B-CE0E4D53C3FD}"/>
          </ac:spMkLst>
        </pc:spChg>
      </pc:sldChg>
      <pc:sldChg chg="modSp add mod">
        <pc:chgData name="Nathaniel Sias" userId="b3adb88a120ebb95" providerId="LiveId" clId="{8039C0B3-A4FF-494D-880B-DE203EDFCA97}" dt="2025-01-16T00:12:01.798" v="1749" actId="403"/>
        <pc:sldMkLst>
          <pc:docMk/>
          <pc:sldMk cId="1000287786" sldId="282"/>
        </pc:sldMkLst>
        <pc:spChg chg="mod">
          <ac:chgData name="Nathaniel Sias" userId="b3adb88a120ebb95" providerId="LiveId" clId="{8039C0B3-A4FF-494D-880B-DE203EDFCA97}" dt="2025-01-16T00:00:18.506" v="1176"/>
          <ac:spMkLst>
            <pc:docMk/>
            <pc:sldMk cId="1000287786" sldId="282"/>
            <ac:spMk id="2" creationId="{8C09B5BB-78A7-7DA9-EFF5-034CCD59E37A}"/>
          </ac:spMkLst>
        </pc:spChg>
        <pc:spChg chg="mod">
          <ac:chgData name="Nathaniel Sias" userId="b3adb88a120ebb95" providerId="LiveId" clId="{8039C0B3-A4FF-494D-880B-DE203EDFCA97}" dt="2025-01-16T00:12:01.798" v="1749" actId="403"/>
          <ac:spMkLst>
            <pc:docMk/>
            <pc:sldMk cId="1000287786" sldId="282"/>
            <ac:spMk id="4" creationId="{075E0FD7-2A5D-7ED7-A70C-ACE355A33E1B}"/>
          </ac:spMkLst>
        </pc:spChg>
      </pc:sldChg>
      <pc:sldChg chg="add del">
        <pc:chgData name="Nathaniel Sias" userId="b3adb88a120ebb95" providerId="LiveId" clId="{8039C0B3-A4FF-494D-880B-DE203EDFCA97}" dt="2025-01-16T00:00:04.699" v="1174" actId="47"/>
        <pc:sldMkLst>
          <pc:docMk/>
          <pc:sldMk cId="1206077857" sldId="282"/>
        </pc:sldMkLst>
      </pc:sldChg>
      <pc:sldChg chg="modSp add mod">
        <pc:chgData name="Nathaniel Sias" userId="b3adb88a120ebb95" providerId="LiveId" clId="{8039C0B3-A4FF-494D-880B-DE203EDFCA97}" dt="2025-01-16T00:11:56.417" v="1746" actId="403"/>
        <pc:sldMkLst>
          <pc:docMk/>
          <pc:sldMk cId="2809786107" sldId="283"/>
        </pc:sldMkLst>
        <pc:spChg chg="mod">
          <ac:chgData name="Nathaniel Sias" userId="b3adb88a120ebb95" providerId="LiveId" clId="{8039C0B3-A4FF-494D-880B-DE203EDFCA97}" dt="2025-01-16T00:00:48.218" v="1180"/>
          <ac:spMkLst>
            <pc:docMk/>
            <pc:sldMk cId="2809786107" sldId="283"/>
            <ac:spMk id="2" creationId="{C85AB286-873F-FA41-36B9-47C5D233F4FC}"/>
          </ac:spMkLst>
        </pc:spChg>
        <pc:spChg chg="mod">
          <ac:chgData name="Nathaniel Sias" userId="b3adb88a120ebb95" providerId="LiveId" clId="{8039C0B3-A4FF-494D-880B-DE203EDFCA97}" dt="2025-01-16T00:11:56.417" v="1746" actId="403"/>
          <ac:spMkLst>
            <pc:docMk/>
            <pc:sldMk cId="2809786107" sldId="283"/>
            <ac:spMk id="4" creationId="{655097F0-79B4-8A60-05E5-97B9CA4A175B}"/>
          </ac:spMkLst>
        </pc:spChg>
      </pc:sldChg>
      <pc:sldChg chg="modSp add mod">
        <pc:chgData name="Nathaniel Sias" userId="b3adb88a120ebb95" providerId="LiveId" clId="{8039C0B3-A4FF-494D-880B-DE203EDFCA97}" dt="2025-01-16T00:13:53.983" v="1766" actId="20577"/>
        <pc:sldMkLst>
          <pc:docMk/>
          <pc:sldMk cId="3548147540" sldId="284"/>
        </pc:sldMkLst>
        <pc:spChg chg="mod">
          <ac:chgData name="Nathaniel Sias" userId="b3adb88a120ebb95" providerId="LiveId" clId="{8039C0B3-A4FF-494D-880B-DE203EDFCA97}" dt="2025-01-16T00:01:16.801" v="1184"/>
          <ac:spMkLst>
            <pc:docMk/>
            <pc:sldMk cId="3548147540" sldId="284"/>
            <ac:spMk id="2" creationId="{58ED5FE7-301B-83DB-F78F-E44CC5D12569}"/>
          </ac:spMkLst>
        </pc:spChg>
        <pc:spChg chg="mod">
          <ac:chgData name="Nathaniel Sias" userId="b3adb88a120ebb95" providerId="LiveId" clId="{8039C0B3-A4FF-494D-880B-DE203EDFCA97}" dt="2025-01-16T00:13:53.983" v="1766" actId="20577"/>
          <ac:spMkLst>
            <pc:docMk/>
            <pc:sldMk cId="3548147540" sldId="284"/>
            <ac:spMk id="4" creationId="{09779313-83F4-9304-0679-DAF1B137F9AD}"/>
          </ac:spMkLst>
        </pc:spChg>
      </pc:sldChg>
      <pc:sldChg chg="delSp modSp add mod">
        <pc:chgData name="Nathaniel Sias" userId="b3adb88a120ebb95" providerId="LiveId" clId="{8039C0B3-A4FF-494D-880B-DE203EDFCA97}" dt="2025-01-16T00:02:00.890" v="1251" actId="207"/>
        <pc:sldMkLst>
          <pc:docMk/>
          <pc:sldMk cId="1837905410" sldId="285"/>
        </pc:sldMkLst>
        <pc:spChg chg="mod">
          <ac:chgData name="Nathaniel Sias" userId="b3adb88a120ebb95" providerId="LiveId" clId="{8039C0B3-A4FF-494D-880B-DE203EDFCA97}" dt="2025-01-16T00:02:00.890" v="1251" actId="207"/>
          <ac:spMkLst>
            <pc:docMk/>
            <pc:sldMk cId="1837905410" sldId="285"/>
            <ac:spMk id="2" creationId="{1FE954CC-DC9C-5E0E-A839-157BB999033F}"/>
          </ac:spMkLst>
        </pc:spChg>
        <pc:spChg chg="del">
          <ac:chgData name="Nathaniel Sias" userId="b3adb88a120ebb95" providerId="LiveId" clId="{8039C0B3-A4FF-494D-880B-DE203EDFCA97}" dt="2025-01-16T00:01:38.996" v="1189" actId="478"/>
          <ac:spMkLst>
            <pc:docMk/>
            <pc:sldMk cId="1837905410" sldId="285"/>
            <ac:spMk id="4" creationId="{D906B6C4-C7A4-3AF6-3521-8645E2D41744}"/>
          </ac:spMkLst>
        </pc:spChg>
        <pc:picChg chg="del">
          <ac:chgData name="Nathaniel Sias" userId="b3adb88a120ebb95" providerId="LiveId" clId="{8039C0B3-A4FF-494D-880B-DE203EDFCA97}" dt="2025-01-16T00:01:37.402" v="1188" actId="478"/>
          <ac:picMkLst>
            <pc:docMk/>
            <pc:sldMk cId="1837905410" sldId="285"/>
            <ac:picMk id="6" creationId="{E47B65BB-DCAB-4D8C-00A9-D7EDEA94684E}"/>
          </ac:picMkLst>
        </pc:picChg>
      </pc:sldChg>
      <pc:sldChg chg="modSp add mod">
        <pc:chgData name="Nathaniel Sias" userId="b3adb88a120ebb95" providerId="LiveId" clId="{8039C0B3-A4FF-494D-880B-DE203EDFCA97}" dt="2025-01-16T00:02:52.663" v="1327" actId="20577"/>
        <pc:sldMkLst>
          <pc:docMk/>
          <pc:sldMk cId="2960287181" sldId="286"/>
        </pc:sldMkLst>
        <pc:spChg chg="mod">
          <ac:chgData name="Nathaniel Sias" userId="b3adb88a120ebb95" providerId="LiveId" clId="{8039C0B3-A4FF-494D-880B-DE203EDFCA97}" dt="2025-01-16T00:02:52.663" v="1327" actId="20577"/>
          <ac:spMkLst>
            <pc:docMk/>
            <pc:sldMk cId="2960287181" sldId="286"/>
            <ac:spMk id="2" creationId="{D5195A5D-E085-EF64-F4A9-589A67BAFAEE}"/>
          </ac:spMkLst>
        </pc:spChg>
      </pc:sldChg>
      <pc:sldChg chg="modSp add mod">
        <pc:chgData name="Nathaniel Sias" userId="b3adb88a120ebb95" providerId="LiveId" clId="{8039C0B3-A4FF-494D-880B-DE203EDFCA97}" dt="2025-01-16T00:06:21.539" v="1700" actId="20577"/>
        <pc:sldMkLst>
          <pc:docMk/>
          <pc:sldMk cId="2313827411" sldId="287"/>
        </pc:sldMkLst>
        <pc:spChg chg="mod">
          <ac:chgData name="Nathaniel Sias" userId="b3adb88a120ebb95" providerId="LiveId" clId="{8039C0B3-A4FF-494D-880B-DE203EDFCA97}" dt="2025-01-16T00:06:21.539" v="1700" actId="20577"/>
          <ac:spMkLst>
            <pc:docMk/>
            <pc:sldMk cId="2313827411" sldId="287"/>
            <ac:spMk id="2" creationId="{7EFE7E64-FEC7-C07F-B818-366EF93D8EF7}"/>
          </ac:spMkLst>
        </pc:spChg>
      </pc:sldChg>
      <pc:sldChg chg="add">
        <pc:chgData name="Nathaniel Sias" userId="b3adb88a120ebb95" providerId="LiveId" clId="{8039C0B3-A4FF-494D-880B-DE203EDFCA97}" dt="2025-01-16T00:14:11.989" v="1769"/>
        <pc:sldMkLst>
          <pc:docMk/>
          <pc:sldMk cId="3760128528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3EC-A13F-91A6-6B8D-64F4DABE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D6F6-06A6-AAAF-4A9C-0678BDFD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A97-DF91-6420-28B4-D32D32F6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DA33-7F6E-E44E-826A-4322AD6E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1A69-ECBF-6CBC-D31B-A3FFCA4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0ECB-19D1-2469-197C-54716F03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30639-C043-C96D-A4D9-C5ADDE57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E3C-46DF-4CE2-AD0A-0D084071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E2A5-9543-D641-A917-DB22611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B30-2332-C561-613A-1D9ABE1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262D-4D13-C5F0-19F8-F05D426A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ED8BE-BA21-9D69-0855-5602F0C6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D988-8661-0BC7-5773-D2D955D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9D67-D6B2-02D0-A308-A1D7A49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F69E-D615-24E5-127A-7626A72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E48A-90A7-FF40-66B9-66F4799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51C5-E042-917D-3DFB-2854372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9025-3BC3-2D09-7800-B5AF8F6D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CD3A-179A-E1A8-FA46-222909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667-EA7D-89FB-3DC8-2C9A2C2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F2D6-7CC2-9FEF-EEAA-6DC64E7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8CAD-1980-2A15-69E4-3D2FE90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38CF-533B-4672-1E0F-2E9F1F1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C1E7-9F2F-B37B-B3CA-DB74A88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E0ED-EFAB-72C9-AE2A-55BF91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476-C665-7315-DACD-CDA23EE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E7C8-DB7E-4DAD-52DA-0C958D15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97F61-EDB9-FF03-4597-3180163E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77C6-18B9-0236-18A8-DEFB72E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3B7E-21DB-5243-75A3-EE023F0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DE0-61D7-E333-122C-99F7728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019-F4B2-A252-7649-AA35E16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ECA0-0B2A-7022-1BBF-A582B546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275-62C5-9DF1-160F-818F0AEE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7F13-9DA4-C4AD-8454-F6A1BAE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0FF4-A025-DF49-0CC0-7780A4BB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46-6518-8A09-6B2B-F748FE8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06371-7E3E-E972-9114-26D6E27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EF11D-07B2-C859-9E07-5795D9D4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F32C-7F22-CA04-E8CF-680FFA8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6699-55AC-334E-C987-91BC9DF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BFF-6F2C-963C-38AE-5E323888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975-FD42-951E-E0A1-7B7F8334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51517-AA57-7B61-5E67-F107BBCC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DCCF-13B1-D18E-101E-B7D057A7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FAF0-A703-B3EC-48AF-787ED30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288-A8CA-B7EA-B3F7-799D83FE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42-28DA-8CB0-61CE-DB0710E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7BBC-9368-6990-6DBA-3D040E3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9E44-CDAD-E5EB-C760-3293A42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847A-0F10-3101-C59D-6B8B40C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AE55-BB7C-794E-0D4C-F8204B2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77-64A7-7251-8D59-815C51AC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CA5C-4602-6E93-E685-15B34B27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D2F5C-7419-5A1F-D133-330E1147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ABC5-9B79-29F1-362B-80ADC0F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63F9A-2245-348E-73DB-B1C3EA17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6E5-5469-5295-867B-1F07F7DD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D4B32-2D40-50EC-DA1F-C4855241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F369-E274-F69B-AE6A-8F536A18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807A-8614-5193-AB0A-D6A78B609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0D84-0A0D-4320-9475-23AF4C3D129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AA3C-72B0-0166-0AFF-3A8BD029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2513-1CD4-BFD0-3728-FAE0BE9E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GENESIS 15 :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I am thy shield and reward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1EF8F-A22B-A574-A6AA-6939AF4CD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15BA-CC4C-0E80-9F49-62A2803C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563671"/>
            <a:ext cx="11988099" cy="534861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To accept Christ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is to accept </a:t>
            </a:r>
            <a:br>
              <a:rPr lang="en-US" sz="9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9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Message </a:t>
            </a:r>
            <a:b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of your hour</a:t>
            </a:r>
            <a:r>
              <a:rPr lang="en-US" sz="9600" dirty="0"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21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2870-1FF1-A79A-27C0-E4E2E091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F7CA-A777-69AF-0676-3C922852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358"/>
            <a:ext cx="11988099" cy="500513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Grace is </a:t>
            </a: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not</a:t>
            </a:r>
            <a:r>
              <a:rPr lang="en-US" sz="9600" dirty="0">
                <a:latin typeface="Aptos Display" panose="020B0004020202020204" pitchFamily="34" charset="0"/>
              </a:rPr>
              <a:t> like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God is </a:t>
            </a:r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handing out treats </a:t>
            </a:r>
            <a:r>
              <a:rPr lang="en-US" sz="9600" dirty="0">
                <a:latin typeface="Aptos Display" panose="020B0004020202020204" pitchFamily="34" charset="0"/>
              </a:rPr>
              <a:t>that he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made in heaven.</a:t>
            </a:r>
          </a:p>
        </p:txBody>
      </p:sp>
    </p:spTree>
    <p:extLst>
      <p:ext uri="{BB962C8B-B14F-4D97-AF65-F5344CB8AC3E}">
        <p14:creationId xmlns:p14="http://schemas.microsoft.com/office/powerpoint/2010/main" val="209859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4B2C-3F5B-25D0-7C88-4C9C5DC2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7E0B-EB3F-04DB-A900-C3CDF284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358"/>
            <a:ext cx="11988099" cy="448453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That idea is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represented by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another person…</a:t>
            </a:r>
          </a:p>
        </p:txBody>
      </p:sp>
    </p:spTree>
    <p:extLst>
      <p:ext uri="{BB962C8B-B14F-4D97-AF65-F5344CB8AC3E}">
        <p14:creationId xmlns:p14="http://schemas.microsoft.com/office/powerpoint/2010/main" val="35901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8547-7A00-3A19-5200-ABD2110E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4037-9E90-646B-6580-10974834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2085472"/>
            <a:ext cx="11988099" cy="2165685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Aptos Display" panose="020B0004020202020204" pitchFamily="34" charset="0"/>
              </a:rPr>
              <a:t>… Santa Claus.</a:t>
            </a:r>
          </a:p>
        </p:txBody>
      </p:sp>
    </p:spTree>
    <p:extLst>
      <p:ext uri="{BB962C8B-B14F-4D97-AF65-F5344CB8AC3E}">
        <p14:creationId xmlns:p14="http://schemas.microsoft.com/office/powerpoint/2010/main" val="18491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84098-9B88-8CFE-9B31-B2B0246A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2B24-0D25-C255-BA35-06B9CDD8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357"/>
            <a:ext cx="11988099" cy="4828675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Aptos Display" panose="020B0004020202020204" pitchFamily="34" charset="0"/>
              </a:rPr>
              <a:t>Grace is Emmanuel, 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11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God with us</a:t>
            </a:r>
            <a:r>
              <a:rPr lang="en-US" sz="11500" dirty="0"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93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AD0C2-A061-B89E-E3DE-727F2F0E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948E-80F5-B84F-ACB1-189643B3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ISAIAH 3 : 8 - 11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43B47-CAED-9EBD-7D36-250556FA129D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To each a reward!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C1F0CFC2-41FE-876C-337B-8DBB0C836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6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E6B29-68A8-C5F2-FEEE-1158E2A7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26EB-9E45-3E91-C47F-CEB2BC3C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898357"/>
            <a:ext cx="11988099" cy="463616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A person cannot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accept Christ, then </a:t>
            </a: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continue to live for sin</a:t>
            </a:r>
            <a:r>
              <a:rPr lang="en-US" sz="9600" dirty="0"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6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4086-2591-8D23-53E3-390CA8AD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DCD2-E407-B7AD-46DC-9ED3D260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264694"/>
            <a:ext cx="11988099" cy="6328611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ptos Display" panose="020B0004020202020204" pitchFamily="34" charset="0"/>
              </a:rPr>
              <a:t>Pleasure of sin is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it’s own reward.</a:t>
            </a:r>
            <a:br>
              <a:rPr lang="en-US" sz="6600" dirty="0">
                <a:latin typeface="Aptos Display" panose="020B0004020202020204" pitchFamily="34" charset="0"/>
              </a:rPr>
            </a:b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Christ is the reward of those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who believe on Him.</a:t>
            </a:r>
            <a:br>
              <a:rPr lang="en-US" sz="6600" dirty="0">
                <a:latin typeface="Aptos Display" panose="020B0004020202020204" pitchFamily="34" charset="0"/>
              </a:rPr>
            </a:b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Take your pick.</a:t>
            </a:r>
          </a:p>
        </p:txBody>
      </p:sp>
    </p:spTree>
    <p:extLst>
      <p:ext uri="{BB962C8B-B14F-4D97-AF65-F5344CB8AC3E}">
        <p14:creationId xmlns:p14="http://schemas.microsoft.com/office/powerpoint/2010/main" val="4514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65-0801M The God Of This Evil 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45941" y="775663"/>
            <a:ext cx="119460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latin typeface="Aptos Display" panose="020B0004020202020204" pitchFamily="34" charset="0"/>
              </a:rPr>
              <a:t>56 The two spirits. One of them, God’s Holy Spirit; the other one, the devil’s spirit, working in deception. </a:t>
            </a:r>
            <a:r>
              <a:rPr lang="en-US" sz="6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people of the earth are now making their choice</a:t>
            </a:r>
            <a:r>
              <a:rPr lang="en-US" sz="65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.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4110-8C35-516C-8903-7D279AE39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AA1C-9FA7-031D-A374-684F450E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65-0801M The God Of This Evil 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3E28B-F10B-60EE-085B-CE0E4D53C3FD}"/>
              </a:ext>
            </a:extLst>
          </p:cNvPr>
          <p:cNvSpPr txBox="1"/>
          <p:nvPr/>
        </p:nvSpPr>
        <p:spPr>
          <a:xfrm>
            <a:off x="245941" y="775663"/>
            <a:ext cx="119460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Holy Spirit is here calling out a Bride for Christ. </a:t>
            </a:r>
            <a:r>
              <a:rPr lang="en-US" sz="7200" dirty="0">
                <a:latin typeface="Aptos Display" panose="020B0004020202020204" pitchFamily="34" charset="0"/>
              </a:rPr>
              <a:t>He is doing it by </a:t>
            </a: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vindicating His Word of promise to Her, for this age, </a:t>
            </a:r>
            <a:r>
              <a:rPr lang="en-US" sz="7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showing that It is Christ</a:t>
            </a:r>
            <a:r>
              <a:rPr lang="en-US" sz="7200" dirty="0">
                <a:latin typeface="Aptos Display" panose="020B0004020202020204" pitchFamily="34" charset="0"/>
              </a:rPr>
              <a:t>.</a:t>
            </a:r>
            <a:endParaRPr lang="en-US" sz="7200" b="1" i="1" u="sng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93BBD2E5-1BB3-71EF-75E2-15373559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EB78-3E82-EB2F-9AAC-578DA58B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9BD-E797-A4E9-CB2B-BB133D2F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GENESIS 15 :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7CB9-2778-B2B6-095D-7989D73D7C6C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I am thy shield and reward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6EF1232F-4CD8-B02B-1694-2DD979D0F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F19E-588B-8190-F419-336858AEC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B5BB-78A7-7DA9-EFF5-034CCD59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ROMANS 6 : 10 - 23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E0FD7-2A5D-7ED7-A70C-ACE355A33E1B}"/>
              </a:ext>
            </a:extLst>
          </p:cNvPr>
          <p:cNvSpPr txBox="1"/>
          <p:nvPr/>
        </p:nvSpPr>
        <p:spPr>
          <a:xfrm>
            <a:off x="113511" y="3815255"/>
            <a:ext cx="1198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. . . free from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0DDDD039-1A51-A4AB-4DDE-F2672EE6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34666-55D1-80F1-E8C5-2D947EEC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B286-873F-FA41-36B9-47C5D233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MATTHEW 6 : 22 - 24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097F0-79B4-8A60-05E5-97B9CA4A175B}"/>
              </a:ext>
            </a:extLst>
          </p:cNvPr>
          <p:cNvSpPr txBox="1"/>
          <p:nvPr/>
        </p:nvSpPr>
        <p:spPr>
          <a:xfrm>
            <a:off x="113511" y="3815255"/>
            <a:ext cx="1198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. . . None can serve two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4DED7445-0198-925E-ABCA-BB8B0388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FDABE-3996-3130-309F-E956D04E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5FE7-301B-83DB-F78F-E44CC5D1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I JOHN 4 : 16 - 21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79313-83F4-9304-0679-DAF1B137F9AD}"/>
              </a:ext>
            </a:extLst>
          </p:cNvPr>
          <p:cNvSpPr txBox="1"/>
          <p:nvPr/>
        </p:nvSpPr>
        <p:spPr>
          <a:xfrm>
            <a:off x="113511" y="3815255"/>
            <a:ext cx="1198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Extra Light" panose="020B0204020104020204" pitchFamily="34" charset="0"/>
              </a:rPr>
              <a:t>. . . openness in the day of judgement and the liar 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4459701F-9468-2F40-EDD3-B023BDAF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52BE-D468-5978-FAED-D7AE9F51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54CC-DC9C-5E0E-A839-157BB99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1202499"/>
            <a:ext cx="11988099" cy="4321479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What can I do for someone who has </a:t>
            </a:r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rejected Grace</a:t>
            </a:r>
            <a:r>
              <a:rPr lang="en-US" sz="8800" dirty="0">
                <a:latin typeface="Aptos Display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790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CD537-5BF4-7960-0C1E-5D951D9A8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5A5D-E085-EF64-F4A9-589A67BA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338203"/>
            <a:ext cx="11988099" cy="6037545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Their decision is </a:t>
            </a:r>
            <a:r>
              <a:rPr lang="en-US" sz="88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sovereign</a:t>
            </a:r>
            <a:r>
              <a:rPr lang="en-US" sz="8800" dirty="0">
                <a:latin typeface="Aptos Display" panose="020B0004020202020204" pitchFamily="34" charset="0"/>
              </a:rPr>
              <a:t>.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dirty="0">
                <a:latin typeface="Aptos Display" panose="020B0004020202020204" pitchFamily="34" charset="0"/>
              </a:rPr>
              <a:t> 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YOU</a:t>
            </a:r>
            <a:r>
              <a:rPr lang="en-US" sz="8800" dirty="0">
                <a:latin typeface="Aptos Display" panose="020B0004020202020204" pitchFamily="34" charset="0"/>
              </a:rPr>
              <a:t> cannot change 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dirty="0">
                <a:latin typeface="Aptos Display" panose="020B0004020202020204" pitchFamily="34" charset="0"/>
              </a:rPr>
              <a:t>their decision.</a:t>
            </a:r>
          </a:p>
        </p:txBody>
      </p:sp>
    </p:spTree>
    <p:extLst>
      <p:ext uri="{BB962C8B-B14F-4D97-AF65-F5344CB8AC3E}">
        <p14:creationId xmlns:p14="http://schemas.microsoft.com/office/powerpoint/2010/main" val="296028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EA481-CF5B-6B1A-2B65-0ADC2C65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64-FEC7-C07F-B818-366EF93D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338203"/>
            <a:ext cx="11988099" cy="6037545"/>
          </a:xfrm>
        </p:spPr>
        <p:txBody>
          <a:bodyPr anchor="t">
            <a:noAutofit/>
          </a:bodyPr>
          <a:lstStyle/>
          <a:p>
            <a:r>
              <a:rPr lang="en-US" sz="8800" dirty="0">
                <a:latin typeface="Aptos Display" panose="020B0004020202020204" pitchFamily="34" charset="0"/>
              </a:rPr>
              <a:t>BUT YOU </a:t>
            </a:r>
            <a:r>
              <a:rPr lang="en-US" sz="88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CAN </a:t>
            </a:r>
            <a:r>
              <a:rPr lang="en-US" sz="8800" dirty="0">
                <a:latin typeface="Aptos Display" panose="020B0004020202020204" pitchFamily="34" charset="0"/>
              </a:rPr>
              <a:t>… 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6500" dirty="0">
                <a:latin typeface="Aptos Display" panose="020B0004020202020204" pitchFamily="34" charset="0"/>
              </a:rPr>
              <a:t>1.) Speak Truth in Love </a:t>
            </a:r>
            <a:r>
              <a:rPr lang="en-US" sz="6500" i="1" dirty="0">
                <a:latin typeface="Aptos Display" panose="020B0004020202020204" pitchFamily="34" charset="0"/>
              </a:rPr>
              <a:t>(plant seed)</a:t>
            </a:r>
            <a:br>
              <a:rPr lang="en-US" sz="6500" dirty="0">
                <a:latin typeface="Aptos Display" panose="020B0004020202020204" pitchFamily="34" charset="0"/>
              </a:rPr>
            </a:br>
            <a:r>
              <a:rPr lang="en-US" sz="6500" dirty="0">
                <a:latin typeface="Aptos Display" panose="020B0004020202020204" pitchFamily="34" charset="0"/>
              </a:rPr>
              <a:t>2.) Live Godly in a Holy Spirit  </a:t>
            </a:r>
            <a:br>
              <a:rPr lang="en-US" sz="6500" dirty="0">
                <a:latin typeface="Aptos Display" panose="020B0004020202020204" pitchFamily="34" charset="0"/>
              </a:rPr>
            </a:br>
            <a:r>
              <a:rPr lang="en-US" sz="6500" dirty="0">
                <a:latin typeface="Aptos Display" panose="020B0004020202020204" pitchFamily="34" charset="0"/>
              </a:rPr>
              <a:t>       atmosphere </a:t>
            </a:r>
            <a:r>
              <a:rPr lang="en-US" sz="6500" i="1" dirty="0">
                <a:latin typeface="Aptos Display" panose="020B0004020202020204" pitchFamily="34" charset="0"/>
              </a:rPr>
              <a:t>(water)</a:t>
            </a:r>
            <a:br>
              <a:rPr lang="en-US" sz="6500" i="1" dirty="0">
                <a:latin typeface="Aptos Display" panose="020B0004020202020204" pitchFamily="34" charset="0"/>
              </a:rPr>
            </a:br>
            <a:r>
              <a:rPr lang="en-US" sz="6500" dirty="0">
                <a:latin typeface="Aptos Display" panose="020B0004020202020204" pitchFamily="34" charset="0"/>
              </a:rPr>
              <a:t>3.) Pray for </a:t>
            </a:r>
            <a:r>
              <a:rPr lang="en-US" sz="6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Him</a:t>
            </a:r>
            <a:r>
              <a:rPr lang="en-US" sz="6500" dirty="0">
                <a:latin typeface="Aptos Display" panose="020B0004020202020204" pitchFamily="34" charset="0"/>
              </a:rPr>
              <a:t> to soften their  </a:t>
            </a:r>
            <a:br>
              <a:rPr lang="en-US" sz="6500" dirty="0">
                <a:latin typeface="Aptos Display" panose="020B0004020202020204" pitchFamily="34" charset="0"/>
              </a:rPr>
            </a:br>
            <a:r>
              <a:rPr lang="en-US" sz="6500" dirty="0">
                <a:latin typeface="Aptos Display" panose="020B0004020202020204" pitchFamily="34" charset="0"/>
              </a:rPr>
              <a:t>      heart to </a:t>
            </a:r>
            <a:r>
              <a:rPr lang="en-US" sz="6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Message</a:t>
            </a:r>
            <a:r>
              <a:rPr lang="en-US" sz="6500" dirty="0">
                <a:latin typeface="Aptos Display" panose="020B0004020202020204" pitchFamily="34" charset="0"/>
              </a:rPr>
              <a:t>.</a:t>
            </a:r>
            <a:endParaRPr lang="en-US" sz="6500" i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2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6E624-1AC9-0B38-430A-273F3D20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C3560DC-F9B1-5637-431B-4375C3CF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CE6B57-B66C-8E76-23DC-8E9F7D2F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FBB744-B3D6-B7F6-4E8E-D4C243650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540787-3CE0-3007-DE59-38054044A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76608097-009D-069A-6803-C1C6B23D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r="1129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0B0A8EA-380E-6515-9E2B-82AC4D8C0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1A9E29-EB01-38E1-FECD-9A7800F02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EF068F-6C1F-E478-D7E9-AA1FBA686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15F703-BCC7-62A4-4A6E-2A90B7576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6FF139-BEEC-5649-7641-185CF10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0CFF65-EA42-D719-66FB-88884B859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erson in a santa garment holding a present&#10;&#10;Description automatically generated">
            <a:extLst>
              <a:ext uri="{FF2B5EF4-FFF2-40B4-BE49-F238E27FC236}">
                <a16:creationId xmlns:a16="http://schemas.microsoft.com/office/drawing/2014/main" id="{98EBE69D-32BE-1126-AED0-736F636FD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r="1188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E783F23-562B-841D-B0D4-07B27A6E3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0A0B49-6D8B-B2F8-5334-0F0273527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C6E0C2-FB06-BD48-0ED1-3D86CF69A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3CBFC3-BD47-44D6-335F-77CBDAE5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1856" y="369238"/>
            <a:ext cx="6125089" cy="611924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  Your Perception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of Grace, Christ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or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Claus</a:t>
            </a:r>
          </a:p>
        </p:txBody>
      </p:sp>
    </p:spTree>
    <p:extLst>
      <p:ext uri="{BB962C8B-B14F-4D97-AF65-F5344CB8AC3E}">
        <p14:creationId xmlns:p14="http://schemas.microsoft.com/office/powerpoint/2010/main" val="97748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FEF09554-730D-6808-7B67-B195AA06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r="1129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in a santa garment holding a present&#10;&#10;Description automatically generated">
            <a:extLst>
              <a:ext uri="{FF2B5EF4-FFF2-40B4-BE49-F238E27FC236}">
                <a16:creationId xmlns:a16="http://schemas.microsoft.com/office/drawing/2014/main" id="{C2A2081C-6545-C304-3EE9-984E2BDEF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r="1188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1856" y="369238"/>
            <a:ext cx="6125089" cy="611924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  Your Perception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of Grace, Christ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or </a:t>
            </a:r>
            <a:b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masis MT Pro Black" panose="02040A04050005020304" pitchFamily="18" charset="0"/>
              </a:rPr>
              <a:t>Claus</a:t>
            </a:r>
          </a:p>
        </p:txBody>
      </p:sp>
    </p:spTree>
    <p:extLst>
      <p:ext uri="{BB962C8B-B14F-4D97-AF65-F5344CB8AC3E}">
        <p14:creationId xmlns:p14="http://schemas.microsoft.com/office/powerpoint/2010/main" val="183098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F873-B13D-B601-380E-0059A81C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F3BA-7B62-4DAC-4E9F-C47D73A8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65-1127B Trying To Do God A Service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6498D-7C4E-A4E5-5E38-863681A8FC43}"/>
              </a:ext>
            </a:extLst>
          </p:cNvPr>
          <p:cNvSpPr txBox="1"/>
          <p:nvPr/>
        </p:nvSpPr>
        <p:spPr>
          <a:xfrm>
            <a:off x="287983" y="923330"/>
            <a:ext cx="11616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ptos Display" panose="020B0004020202020204" pitchFamily="34" charset="0"/>
              </a:rPr>
              <a:t>When you once see the Message of the hour, </a:t>
            </a:r>
            <a:r>
              <a:rPr lang="en-US" sz="6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there’s nothing else you can see but That</a:t>
            </a:r>
            <a:r>
              <a:rPr lang="en-US" sz="6000" dirty="0">
                <a:latin typeface="Aptos Display" panose="020B0004020202020204" pitchFamily="34" charset="0"/>
              </a:rPr>
              <a:t>. That’s all. Everything else is gone, the rest of it’s just a filler… when you once see the Message!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6C3323CC-10A6-07A6-0EF4-AAF5FBDE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21A88-E510-280C-CCD4-9B0DDD5E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F03F9AF6-F7F2-89F9-856D-DECC7526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49F5A-EF4F-7F99-3F6D-F1CB7130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65-0718E Spiritual Food In Due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5EF32-D4B1-DFBA-2480-628EF2673846}"/>
              </a:ext>
            </a:extLst>
          </p:cNvPr>
          <p:cNvSpPr txBox="1"/>
          <p:nvPr/>
        </p:nvSpPr>
        <p:spPr>
          <a:xfrm>
            <a:off x="287983" y="671691"/>
            <a:ext cx="116160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ptos Display" panose="020B0004020202020204" pitchFamily="34" charset="0"/>
              </a:rPr>
              <a:t>91 Now, we find out that Elijah could say that, because the Message of the hour and the Word of God, or, </a:t>
            </a:r>
            <a:r>
              <a:rPr lang="en-US" sz="6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messenger, the Message, and the Word, was exactly the same thing. </a:t>
            </a:r>
          </a:p>
        </p:txBody>
      </p:sp>
    </p:spTree>
    <p:extLst>
      <p:ext uri="{BB962C8B-B14F-4D97-AF65-F5344CB8AC3E}">
        <p14:creationId xmlns:p14="http://schemas.microsoft.com/office/powerpoint/2010/main" val="323034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25D8-78F1-B201-BA9F-E9CCB628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25934813-2648-7F15-D5EC-F18F5863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AD93A-4157-6098-1E0B-0BE98671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65-0718E Spiritual Food In Due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83891-EBFE-E6A9-3F18-8F0EAC4A716E}"/>
              </a:ext>
            </a:extLst>
          </p:cNvPr>
          <p:cNvSpPr txBox="1"/>
          <p:nvPr/>
        </p:nvSpPr>
        <p:spPr>
          <a:xfrm>
            <a:off x="287983" y="894682"/>
            <a:ext cx="11616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ptos Display" panose="020B0004020202020204" pitchFamily="34" charset="0"/>
              </a:rPr>
              <a:t>The prophet, the Word, the Message; messenger, Message, and Message, </a:t>
            </a:r>
            <a:r>
              <a:rPr lang="en-US" sz="6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was the same</a:t>
            </a:r>
            <a:r>
              <a:rPr lang="en-US" sz="6000" dirty="0">
                <a:latin typeface="Aptos Display" panose="020B0004020202020204" pitchFamily="34" charset="0"/>
              </a:rPr>
              <a:t>. Jesus said, “If I do not the works that’s written of Me, then don’t believe Me.” That’s good. </a:t>
            </a:r>
            <a:r>
              <a:rPr lang="en-US" sz="6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Any man and his message is one.</a:t>
            </a:r>
          </a:p>
        </p:txBody>
      </p:sp>
    </p:spTree>
    <p:extLst>
      <p:ext uri="{BB962C8B-B14F-4D97-AF65-F5344CB8AC3E}">
        <p14:creationId xmlns:p14="http://schemas.microsoft.com/office/powerpoint/2010/main" val="286426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310C-AC57-8871-64CD-608FFBC05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9C20FA0F-25A6-FD3B-6ADF-7F13E138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D56D2-A949-248B-AB2C-7ABF5833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65-0718E Spiritual Food In Due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A96B2-2BFA-31F5-DB1D-D390EFF609E4}"/>
              </a:ext>
            </a:extLst>
          </p:cNvPr>
          <p:cNvSpPr txBox="1"/>
          <p:nvPr/>
        </p:nvSpPr>
        <p:spPr>
          <a:xfrm>
            <a:off x="287983" y="944786"/>
            <a:ext cx="11616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ptos Display" panose="020B0004020202020204" pitchFamily="34" charset="0"/>
              </a:rPr>
              <a:t>92 That’s why today that they do not believe in doing the works of God, </a:t>
            </a:r>
            <a:r>
              <a:rPr lang="en-US" sz="6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because they do not accept the Message of God. They don’t believe the Message.</a:t>
            </a:r>
          </a:p>
        </p:txBody>
      </p:sp>
    </p:spTree>
    <p:extLst>
      <p:ext uri="{BB962C8B-B14F-4D97-AF65-F5344CB8AC3E}">
        <p14:creationId xmlns:p14="http://schemas.microsoft.com/office/powerpoint/2010/main" val="358614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8A556-2408-B956-3DA8-C5A405EC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399-1D1A-F8FF-F887-5032F336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563672"/>
            <a:ext cx="11988099" cy="494778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Christ is the </a:t>
            </a:r>
            <a:b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Message of the Hour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in which you are living.</a:t>
            </a:r>
          </a:p>
        </p:txBody>
      </p:sp>
    </p:spTree>
    <p:extLst>
      <p:ext uri="{BB962C8B-B14F-4D97-AF65-F5344CB8AC3E}">
        <p14:creationId xmlns:p14="http://schemas.microsoft.com/office/powerpoint/2010/main" val="297239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307C-DD7E-EB00-D526-734C8EC3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2FEF-2784-7ADA-2D07-6676B92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" y="563672"/>
            <a:ext cx="11988099" cy="5259612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You </a:t>
            </a: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CANNOT</a:t>
            </a:r>
            <a:r>
              <a:rPr lang="en-US" sz="9600" dirty="0">
                <a:latin typeface="Aptos Display" panose="020B0004020202020204" pitchFamily="34" charset="0"/>
              </a:rPr>
              <a:t>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accept Christ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and </a:t>
            </a:r>
            <a:r>
              <a:rPr lang="en-US" sz="9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THEN</a:t>
            </a:r>
            <a:r>
              <a:rPr lang="en-US" sz="9600" dirty="0">
                <a:latin typeface="Aptos Display" panose="020B0004020202020204" pitchFamily="34" charset="0"/>
              </a:rPr>
              <a:t> accept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“The Message”.</a:t>
            </a:r>
          </a:p>
        </p:txBody>
      </p:sp>
    </p:spTree>
    <p:extLst>
      <p:ext uri="{BB962C8B-B14F-4D97-AF65-F5344CB8AC3E}">
        <p14:creationId xmlns:p14="http://schemas.microsoft.com/office/powerpoint/2010/main" val="144036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1C27DE-DAC6-465F-9DFE-0F34C32110D8}" vid="{FF5C57EB-A11D-4EF0-B271-AC86AB0C34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00-0000 Template_New</Template>
  <TotalTime>2461</TotalTime>
  <Words>602</Words>
  <Application>Microsoft Office PowerPoint</Application>
  <PresentationFormat>Widescreen</PresentationFormat>
  <Paragraphs>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Abadi Extra Light</vt:lpstr>
      <vt:lpstr>Amasis MT Pro Black</vt:lpstr>
      <vt:lpstr>Aptos Display</vt:lpstr>
      <vt:lpstr>Aptos ExtraBold</vt:lpstr>
      <vt:lpstr>Arial</vt:lpstr>
      <vt:lpstr>Calibri</vt:lpstr>
      <vt:lpstr>Calibri Light</vt:lpstr>
      <vt:lpstr>Office Theme</vt:lpstr>
      <vt:lpstr>GENESIS 15 : 1</vt:lpstr>
      <vt:lpstr>GENESIS 15 : 1</vt:lpstr>
      <vt:lpstr>  Your Perception  of Grace, Christ  or  Claus</vt:lpstr>
      <vt:lpstr>65-1127B Trying To Do God A Service …</vt:lpstr>
      <vt:lpstr>65-0718E Spiritual Food In Due Season</vt:lpstr>
      <vt:lpstr>65-0718E Spiritual Food In Due Season</vt:lpstr>
      <vt:lpstr>65-0718E Spiritual Food In Due Season</vt:lpstr>
      <vt:lpstr>Christ is the  Message of the Hour  in which you are living.</vt:lpstr>
      <vt:lpstr>You CANNOT  accept Christ  and THEN accept  “The Message”.</vt:lpstr>
      <vt:lpstr>To accept Christ  is to accept  the Message  of your hour.</vt:lpstr>
      <vt:lpstr>Grace is not like  God is handing out treats that he  made in heaven.</vt:lpstr>
      <vt:lpstr>That idea is  represented by  another person…</vt:lpstr>
      <vt:lpstr>… Santa Claus.</vt:lpstr>
      <vt:lpstr>Grace is Emmanuel,  God with us.</vt:lpstr>
      <vt:lpstr>ISAIAH 3 : 8 - 11</vt:lpstr>
      <vt:lpstr>A person cannot  accept Christ, then continue to live for sin.</vt:lpstr>
      <vt:lpstr>Pleasure of sin is  it’s own reward.  Christ is the reward of those  who believe on Him.  Take your pick.</vt:lpstr>
      <vt:lpstr>65-0801M The God Of This Evil Age</vt:lpstr>
      <vt:lpstr>65-0801M The God Of This Evil Age</vt:lpstr>
      <vt:lpstr>ROMANS 6 : 10 - 23</vt:lpstr>
      <vt:lpstr>MATTHEW 6 : 22 - 24</vt:lpstr>
      <vt:lpstr>I JOHN 4 : 16 - 21</vt:lpstr>
      <vt:lpstr>What can I do for someone who has rejected Grace?</vt:lpstr>
      <vt:lpstr>Their decision is sovereign.   YOU cannot change  their decision.</vt:lpstr>
      <vt:lpstr>BUT YOU CAN …  1.) Speak Truth in Love (plant seed) 2.) Live Godly in a Holy Spirit          atmosphere (water) 3.) Pray for Him to soften their         heart to The Message.</vt:lpstr>
      <vt:lpstr>  Your Perception  of Grace, Christ  or  Claus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Sias</dc:creator>
  <cp:lastModifiedBy>Nathaniel Sias</cp:lastModifiedBy>
  <cp:revision>1</cp:revision>
  <dcterms:created xsi:type="dcterms:W3CDTF">2025-01-15T23:27:53Z</dcterms:created>
  <dcterms:modified xsi:type="dcterms:W3CDTF">2025-01-17T16:31:53Z</dcterms:modified>
</cp:coreProperties>
</file>